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290175" cx="79533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1">
          <p15:clr>
            <a:srgbClr val="000000"/>
          </p15:clr>
        </p15:guide>
        <p15:guide id="2" pos="2505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jSus6nGDHNSxHynfsQCjaUc8m6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1" orient="horz"/>
        <p:guide pos="250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596503" y="3196625"/>
            <a:ext cx="6760369" cy="22057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193006" y="5831099"/>
            <a:ext cx="5567363" cy="2629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39766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2717403" y="9537468"/>
            <a:ext cx="2518569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569991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397669" y="412084"/>
            <a:ext cx="7158038" cy="17150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581168" y="2217543"/>
            <a:ext cx="6791040" cy="7158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39766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2717403" y="9537468"/>
            <a:ext cx="2518569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569991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-791685" y="6427428"/>
            <a:ext cx="13172377" cy="15561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3970963" y="4936861"/>
            <a:ext cx="13172377" cy="4537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39766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2717403" y="9537468"/>
            <a:ext cx="2518569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569991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97669" y="412084"/>
            <a:ext cx="7158038" cy="17150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97669" y="2401042"/>
            <a:ext cx="7158038" cy="67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39766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2717403" y="9537468"/>
            <a:ext cx="2518569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569991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628262" y="6612391"/>
            <a:ext cx="6760369" cy="20437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28262" y="4361416"/>
            <a:ext cx="6760369" cy="22509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39766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2717403" y="9537468"/>
            <a:ext cx="2518569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569991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97669" y="412084"/>
            <a:ext cx="7158038" cy="17150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346580" y="3601562"/>
            <a:ext cx="3046032" cy="10190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3525168" y="3601562"/>
            <a:ext cx="3047413" cy="10190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39766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2717403" y="9537468"/>
            <a:ext cx="2518569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569991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397669" y="412084"/>
            <a:ext cx="7158038" cy="17150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397669" y="2303380"/>
            <a:ext cx="3514122" cy="95993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397669" y="3263320"/>
            <a:ext cx="3514122" cy="5928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040205" y="2303380"/>
            <a:ext cx="3515502" cy="95993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040205" y="3263320"/>
            <a:ext cx="3515502" cy="5928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39766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2717403" y="9537468"/>
            <a:ext cx="2518569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569991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397669" y="412084"/>
            <a:ext cx="7158038" cy="17150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39766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2717403" y="9537468"/>
            <a:ext cx="2518569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569991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39766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2717403" y="9537468"/>
            <a:ext cx="2518569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569991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397669" y="409701"/>
            <a:ext cx="2616606" cy="17436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109548" y="409702"/>
            <a:ext cx="4446158" cy="8782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397669" y="2153315"/>
            <a:ext cx="2616606" cy="70387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39766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2717403" y="9537468"/>
            <a:ext cx="2518569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569991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558917" y="7203123"/>
            <a:ext cx="4772025" cy="8503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558917" y="919446"/>
            <a:ext cx="4772025" cy="617410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558917" y="8053492"/>
            <a:ext cx="4772025" cy="1207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39766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2717403" y="9537468"/>
            <a:ext cx="2518569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569991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97669" y="412084"/>
            <a:ext cx="7158038" cy="17150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97669" y="2401042"/>
            <a:ext cx="7158038" cy="6791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39766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2717403" y="9537468"/>
            <a:ext cx="2518569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5699919" y="9537468"/>
            <a:ext cx="1855788" cy="547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7953375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1476357" y="9359929"/>
            <a:ext cx="492109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COLOCA AQUÍ TUS DATOS DE CONTACTO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1476357" y="0"/>
            <a:ext cx="1714512" cy="17145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476357" y="573055"/>
            <a:ext cx="164307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COLOCA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AQUÍ TU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LOGOTIPO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2022-06-01T17:42:35Z</dcterms:created>
  <dc:creator>Mekano Media</dc:creator>
</cp:coreProperties>
</file>